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71" d="100"/>
          <a:sy n="71" d="100"/>
        </p:scale>
        <p:origin x="235" y="5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7F9065-5D5F-4DB6-A51A-3837F817716B}" type="datetimeFigureOut">
              <a:rPr lang="en-IN" smtClean="0"/>
              <a:t>11-08-2024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B9437C-D7C7-4286-8DD4-DE4E0CF4F2C4}" type="slidenum">
              <a:rPr lang="en-IN" smtClean="0"/>
              <a:t>‹#›</a:t>
            </a:fld>
            <a:endParaRPr lang="en-IN"/>
          </a:p>
        </p:txBody>
      </p:sp>
    </p:spTree>
    <p:extLst>
      <p:ext uri="{BB962C8B-B14F-4D97-AF65-F5344CB8AC3E}">
        <p14:creationId xmlns:p14="http://schemas.microsoft.com/office/powerpoint/2010/main" val="1171123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Avg Income</a:t>
            </a:r>
            <a:endParaRPr dirty="0"/>
          </a:p>
          <a:p>
            <a:r>
              <a:rPr b="0" dirty="0"/>
              <a:t>No alt text provided</a:t>
            </a:r>
            <a:endParaRPr dirty="0"/>
          </a:p>
          <a:p>
            <a:endParaRPr dirty="0"/>
          </a:p>
          <a:p>
            <a:r>
              <a:rPr b="1" dirty="0"/>
              <a:t>Clients per Gender</a:t>
            </a:r>
            <a:endParaRPr dirty="0"/>
          </a:p>
          <a:p>
            <a:r>
              <a:rPr b="0" dirty="0"/>
              <a:t>No alt text provided</a:t>
            </a:r>
            <a:endParaRPr dirty="0"/>
          </a:p>
          <a:p>
            <a:endParaRPr dirty="0"/>
          </a:p>
          <a:p>
            <a:r>
              <a:rPr b="1" dirty="0"/>
              <a:t>Total Revenue</a:t>
            </a:r>
            <a:endParaRPr dirty="0"/>
          </a:p>
          <a:p>
            <a:r>
              <a:rPr b="0" dirty="0"/>
              <a:t>No alt text provided</a:t>
            </a:r>
            <a:endParaRPr dirty="0"/>
          </a:p>
          <a:p>
            <a:endParaRPr dirty="0"/>
          </a:p>
          <a:p>
            <a:r>
              <a:rPr b="1" dirty="0"/>
              <a:t>Avg Cust Satisfaction</a:t>
            </a:r>
            <a:endParaRPr dirty="0"/>
          </a:p>
          <a:p>
            <a:r>
              <a:rPr b="0" dirty="0"/>
              <a:t>No alt text provided</a:t>
            </a:r>
            <a:endParaRPr dirty="0"/>
          </a:p>
          <a:p>
            <a:endParaRPr dirty="0"/>
          </a:p>
          <a:p>
            <a:r>
              <a:rPr b="1" dirty="0"/>
              <a:t>Total Interest Earned</a:t>
            </a:r>
            <a:endParaRPr dirty="0"/>
          </a:p>
          <a:p>
            <a:r>
              <a:rPr b="0" dirty="0"/>
              <a:t>No alt text provided</a:t>
            </a:r>
            <a:endParaRPr dirty="0"/>
          </a:p>
          <a:p>
            <a:endParaRPr dirty="0"/>
          </a:p>
          <a:p>
            <a:r>
              <a:rPr b="1" dirty="0"/>
              <a:t>Clients per Quarter</a:t>
            </a:r>
            <a:endParaRPr dirty="0"/>
          </a:p>
          <a:p>
            <a:r>
              <a:rPr b="0" dirty="0"/>
              <a:t>No alt text provided</a:t>
            </a:r>
            <a:endParaRPr dirty="0"/>
          </a:p>
          <a:p>
            <a:endParaRPr dirty="0"/>
          </a:p>
          <a:p>
            <a:r>
              <a:rPr b="1" dirty="0"/>
              <a:t>Job Role Revenue Profile</a:t>
            </a:r>
            <a:endParaRPr dirty="0"/>
          </a:p>
          <a:p>
            <a:r>
              <a:rPr b="0" dirty="0"/>
              <a:t>No alt text provided</a:t>
            </a:r>
            <a:endParaRPr dirty="0"/>
          </a:p>
          <a:p>
            <a:endParaRPr dirty="0"/>
          </a:p>
          <a:p>
            <a:r>
              <a:rPr b="1" dirty="0"/>
              <a:t>Revenue by Income</a:t>
            </a:r>
            <a:endParaRPr dirty="0"/>
          </a:p>
          <a:p>
            <a:r>
              <a:rPr b="0" dirty="0"/>
              <a:t>No alt text provided</a:t>
            </a:r>
            <a:endParaRPr dirty="0"/>
          </a:p>
          <a:p>
            <a:endParaRPr dirty="0"/>
          </a:p>
          <a:p>
            <a:r>
              <a:rPr b="1" dirty="0"/>
              <a:t>Avg Clients per Card Types</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Filter By Week</a:t>
            </a:r>
            <a:endParaRPr dirty="0"/>
          </a:p>
          <a:p>
            <a:r>
              <a:rPr b="0" dirty="0"/>
              <a:t>No alt text provided</a:t>
            </a:r>
            <a:endParaRPr dirty="0"/>
          </a:p>
          <a:p>
            <a:endParaRPr dirty="0"/>
          </a:p>
          <a:p>
            <a:r>
              <a:rPr b="1" dirty="0"/>
              <a:t>Revenue Vs Gender</a:t>
            </a:r>
            <a:endParaRPr dirty="0"/>
          </a:p>
          <a:p>
            <a:r>
              <a:rPr b="0" dirty="0"/>
              <a:t>No alt text provided</a:t>
            </a:r>
            <a:endParaRPr dirty="0"/>
          </a:p>
          <a:p>
            <a:endParaRPr dirty="0"/>
          </a:p>
          <a:p>
            <a:r>
              <a:rPr b="1" dirty="0"/>
              <a:t>treemap</a:t>
            </a:r>
            <a:endParaRPr dirty="0"/>
          </a:p>
          <a:p>
            <a:r>
              <a:rPr b="0" dirty="0"/>
              <a:t>No alt text provided</a:t>
            </a:r>
            <a:endParaRPr dirty="0"/>
          </a:p>
          <a:p>
            <a:endParaRPr dirty="0"/>
          </a:p>
          <a:p>
            <a:r>
              <a:rPr b="1" dirty="0"/>
              <a:t>Revenue By Age</a:t>
            </a:r>
            <a:endParaRPr dirty="0"/>
          </a:p>
          <a:p>
            <a:r>
              <a:rPr b="0" dirty="0"/>
              <a:t>No alt text provided</a:t>
            </a:r>
            <a:endParaRPr dirty="0"/>
          </a:p>
          <a:p>
            <a:endParaRPr dirty="0"/>
          </a:p>
          <a:p>
            <a:r>
              <a:rPr b="1" dirty="0"/>
              <a:t>Revenue by Job Role</a:t>
            </a:r>
            <a:endParaRPr dirty="0"/>
          </a:p>
          <a:p>
            <a:r>
              <a:rPr b="0" dirty="0"/>
              <a:t>No alt text provided</a:t>
            </a:r>
            <a:endParaRPr dirty="0"/>
          </a:p>
          <a:p>
            <a:endParaRPr dirty="0"/>
          </a:p>
          <a:p>
            <a:r>
              <a:rPr b="1" dirty="0"/>
              <a:t>Revenue by Education</a:t>
            </a:r>
            <a:endParaRPr dirty="0"/>
          </a:p>
          <a:p>
            <a:r>
              <a:rPr b="0" dirty="0"/>
              <a:t>No alt text provided</a:t>
            </a:r>
            <a:endParaRPr dirty="0"/>
          </a:p>
          <a:p>
            <a:endParaRPr dirty="0"/>
          </a:p>
          <a:p>
            <a:r>
              <a:rPr b="1" dirty="0"/>
              <a:t>Top  4 States BY Rev</a:t>
            </a:r>
            <a:endParaRPr dirty="0"/>
          </a:p>
          <a:p>
            <a:r>
              <a:rPr b="0" dirty="0"/>
              <a:t>No alt text provided</a:t>
            </a:r>
            <a:endParaRPr dirty="0"/>
          </a:p>
          <a:p>
            <a:endParaRPr dirty="0"/>
          </a:p>
          <a:p>
            <a:r>
              <a:rPr b="1" dirty="0"/>
              <a:t>Marital Status Revenue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Quarterly Revenue Performance</a:t>
            </a:r>
            <a:endParaRPr dirty="0"/>
          </a:p>
          <a:p>
            <a:r>
              <a:rPr b="0" dirty="0"/>
              <a:t>No alt text provided</a:t>
            </a:r>
            <a:endParaRPr dirty="0"/>
          </a:p>
          <a:p>
            <a:endParaRPr dirty="0"/>
          </a:p>
          <a:p>
            <a:r>
              <a:rPr b="1" dirty="0"/>
              <a:t>Revenue by Expense Type</a:t>
            </a:r>
            <a:endParaRPr dirty="0"/>
          </a:p>
          <a:p>
            <a:r>
              <a:rPr b="0" dirty="0"/>
              <a:t>No alt text provided</a:t>
            </a:r>
            <a:endParaRPr dirty="0"/>
          </a:p>
          <a:p>
            <a:endParaRPr dirty="0"/>
          </a:p>
          <a:p>
            <a:r>
              <a:rPr b="1" dirty="0"/>
              <a:t>Education Level Revenue Breakdown</a:t>
            </a:r>
            <a:endParaRPr dirty="0"/>
          </a:p>
          <a:p>
            <a:r>
              <a:rPr b="0" dirty="0"/>
              <a:t>No alt text provided</a:t>
            </a:r>
            <a:endParaRPr dirty="0"/>
          </a:p>
          <a:p>
            <a:endParaRPr dirty="0"/>
          </a:p>
          <a:p>
            <a:r>
              <a:rPr b="1" dirty="0"/>
              <a:t>Revenue by Job Title</a:t>
            </a:r>
            <a:endParaRPr dirty="0"/>
          </a:p>
          <a:p>
            <a:r>
              <a:rPr b="0" dirty="0"/>
              <a:t>No alt text provided</a:t>
            </a:r>
            <a:endParaRPr dirty="0"/>
          </a:p>
          <a:p>
            <a:endParaRPr dirty="0"/>
          </a:p>
          <a:p>
            <a:r>
              <a:rPr b="1" dirty="0"/>
              <a:t>Revenue by Card Type</a:t>
            </a:r>
            <a:endParaRPr dirty="0"/>
          </a:p>
          <a:p>
            <a:r>
              <a:rPr b="0" dirty="0"/>
              <a:t>No alt text provided</a:t>
            </a:r>
            <a:endParaRPr dirty="0"/>
          </a:p>
          <a:p>
            <a:endParaRPr dirty="0"/>
          </a:p>
          <a:p>
            <a:r>
              <a:rPr b="1" dirty="0"/>
              <a:t>Revenue by Transaction Type</a:t>
            </a:r>
            <a:endParaRPr dirty="0"/>
          </a:p>
          <a:p>
            <a:r>
              <a:rPr b="0" dirty="0"/>
              <a:t>No alt text provided</a:t>
            </a:r>
            <a:endParaRPr dirty="0"/>
          </a:p>
          <a:p>
            <a:endParaRPr dirty="0"/>
          </a:p>
          <a:p>
            <a:r>
              <a:rPr b="1" dirty="0"/>
              <a:t>Detailed Card Category Performance Overview</a:t>
            </a:r>
            <a:endParaRPr dirty="0"/>
          </a:p>
          <a:p>
            <a:r>
              <a:rPr b="0" dirty="0"/>
              <a:t>No alt text provided</a:t>
            </a:r>
            <a:endParaRPr dirty="0"/>
          </a:p>
          <a:p>
            <a:endParaRPr dirty="0"/>
          </a:p>
          <a:p>
            <a:r>
              <a:rPr b="1" dirty="0"/>
              <a:t>Total Revenue</a:t>
            </a:r>
            <a:endParaRPr dirty="0"/>
          </a:p>
          <a:p>
            <a:r>
              <a:rPr b="0" dirty="0"/>
              <a:t>No alt text provided</a:t>
            </a:r>
            <a:endParaRPr dirty="0"/>
          </a:p>
          <a:p>
            <a:endParaRPr dirty="0"/>
          </a:p>
          <a:p>
            <a:r>
              <a:rPr b="1" dirty="0"/>
              <a:t>Transaction  Amount</a:t>
            </a:r>
            <a:endParaRPr dirty="0"/>
          </a:p>
          <a:p>
            <a:r>
              <a:rPr b="0" dirty="0"/>
              <a:t>No alt text provided</a:t>
            </a:r>
            <a:endParaRPr dirty="0"/>
          </a:p>
          <a:p>
            <a:endParaRPr dirty="0"/>
          </a:p>
          <a:p>
            <a:r>
              <a:rPr b="1" dirty="0"/>
              <a:t>Total Interest</a:t>
            </a:r>
            <a:endParaRPr dirty="0"/>
          </a:p>
          <a:p>
            <a:r>
              <a:rPr b="0" dirty="0"/>
              <a:t>No alt text provided</a:t>
            </a:r>
            <a:endParaRPr dirty="0"/>
          </a:p>
          <a:p>
            <a:endParaRPr dirty="0"/>
          </a:p>
          <a:p>
            <a:r>
              <a:rPr b="1" dirty="0"/>
              <a:t>Transaction Count</a:t>
            </a:r>
            <a:endParaRPr dirty="0"/>
          </a:p>
          <a:p>
            <a:r>
              <a:rPr b="0" dirty="0"/>
              <a:t>No alt text provided</a:t>
            </a:r>
            <a:endParaRPr dirty="0"/>
          </a:p>
          <a:p>
            <a:endParaRPr dirty="0"/>
          </a:p>
          <a:p>
            <a:r>
              <a:rPr b="1" dirty="0"/>
              <a:t>Filter By Week</a:t>
            </a:r>
            <a:endParaRPr dirty="0"/>
          </a:p>
          <a:p>
            <a:r>
              <a:rPr b="0" dirty="0"/>
              <a:t>No alt text provided</a:t>
            </a:r>
            <a:endParaRPr dirty="0"/>
          </a:p>
          <a:p>
            <a:endParaRPr dirty="0"/>
          </a:p>
          <a:p>
            <a:r>
              <a:rPr b="1" dirty="0"/>
              <a:t>Clients per Gender</a:t>
            </a:r>
            <a:endParaRPr dirty="0"/>
          </a:p>
          <a:p>
            <a:r>
              <a:rPr b="0" dirty="0"/>
              <a:t>No alt text provided</a:t>
            </a:r>
            <a:endParaRPr dirty="0"/>
          </a:p>
          <a:p>
            <a:endParaRPr dirty="0"/>
          </a:p>
          <a:p>
            <a:r>
              <a:rPr b="1" dirty="0"/>
              <a:t>Clients per Quarter</a:t>
            </a:r>
            <a:endParaRPr dirty="0"/>
          </a:p>
          <a:p>
            <a:r>
              <a:rPr b="0" dirty="0"/>
              <a:t>No alt text provided</a:t>
            </a:r>
            <a:endParaRPr dirty="0"/>
          </a:p>
          <a:p>
            <a:endParaRPr dirty="0"/>
          </a:p>
          <a:p>
            <a:r>
              <a:rPr b="1" dirty="0"/>
              <a:t>Average Clients per Card Type</a:t>
            </a:r>
            <a:endParaRPr dirty="0"/>
          </a:p>
          <a:p>
            <a:r>
              <a:rPr b="0" dirty="0"/>
              <a:t>No alt text provided</a:t>
            </a:r>
            <a:endParaRPr dirty="0"/>
          </a:p>
          <a:p>
            <a:endParaRPr dirty="0"/>
          </a:p>
          <a:p>
            <a:r>
              <a:rPr b="1" dirty="0"/>
              <a:t>Revenue by Job Title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8/11/2024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8/11/2024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8/11/2024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8/11/2024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8/11/2024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8/11/2024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70d24ac2-fe75-4b7c-a70c-6103d87c94a0?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70d24ac2-fe75-4b7c-a70c-6103d87c94a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70d24ac2-fe75-4b7c-a70c-6103d87c94a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credit_card_report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11-08-2024 17:50:23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11-08-2024 17:47:27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vg Income ,Clients per Gender ,Total Revenue ,Avg Cust Satisfaction ,Total Interest Earned ,Clients per Quarter ,Job Role Revenue Profile ,Revenue by Income ,Avg Clients per Card Types ,textbox ,Filter By Week ,Revenue Vs Gender ,treemap ,Revenue By Age ,Revenue by Job Role ,Revenue by Education ,Top  4 States BY Rev ,Marital Status Revenu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CC Customer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Quarterly Revenue Performance ,Revenue by Expense Type ,Education Level Revenue Breakdown ,Revenue by Job Title ,Revenue by Card Type ,Revenue by Transaction Type ,Detailed Card Category Performance Overview ,Total Revenue ,Transaction  Amount ,Total Interest ,Transaction Count ,Filter By Week ,Clients per Gender ,Clients per Quarter ,Average Clients per Card Type ,Revenue by Job Titl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CC Transaction</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TotalTime>
  <Words>285</Words>
  <Application>Microsoft Office PowerPoint</Application>
  <PresentationFormat>Widescreen</PresentationFormat>
  <Paragraphs>117</Paragraphs>
  <Slides>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vt:i4>
      </vt:variant>
    </vt:vector>
  </HeadingPairs>
  <TitlesOfParts>
    <vt:vector size="10" baseType="lpstr">
      <vt:lpstr>Arial</vt:lpstr>
      <vt:lpstr>Calibri</vt:lpstr>
      <vt:lpstr>Calibri Light</vt:lpstr>
      <vt:lpstr>Segoe UI</vt:lpstr>
      <vt:lpstr>Segoe UI Light</vt:lpstr>
      <vt:lpstr>Segoe UI Semibold</vt:lpstr>
      <vt:lpstr>Custom Design</vt:lpstr>
      <vt:lpstr>credit_card_report</vt:lpstr>
      <vt:lpstr>CC Customer</vt:lpstr>
      <vt:lpstr>CC Transaction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AMIT MURMU</cp:lastModifiedBy>
  <cp:revision>5</cp:revision>
  <dcterms:created xsi:type="dcterms:W3CDTF">2016-09-04T11:54:55Z</dcterms:created>
  <dcterms:modified xsi:type="dcterms:W3CDTF">2024-08-11T18:07:14Z</dcterms:modified>
</cp:coreProperties>
</file>

<file path=docProps/thumbnail.jpeg>
</file>